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_rels/presentation.xml.rels" ContentType="application/vnd.openxmlformats-package.relationships+xml"/>
  <Override PartName="/ppt/media/image26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49.jpeg" ContentType="image/jpeg"/>
  <Override PartName="/ppt/media/image14.png" ContentType="image/png"/>
  <Override PartName="/ppt/media/image24.png" ContentType="image/png"/>
  <Override PartName="/ppt/media/image1.png" ContentType="image/png"/>
  <Override PartName="/ppt/media/image31.png" ContentType="image/png"/>
  <Override PartName="/ppt/media/image15.png" ContentType="image/png"/>
  <Override PartName="/ppt/media/image3.jpeg" ContentType="image/jpeg"/>
  <Override PartName="/ppt/media/image30.png" ContentType="image/png"/>
  <Override PartName="/ppt/media/image25.png" ContentType="image/png"/>
  <Override PartName="/ppt/media/image2.png" ContentType="image/png"/>
  <Override PartName="/ppt/media/image32.png" ContentType="image/png"/>
  <Override PartName="/ppt/media/image27.png" ContentType="image/png"/>
  <Override PartName="/ppt/media/image40.png" ContentType="image/png"/>
  <Override PartName="/ppt/media/image9.png" ContentType="image/png"/>
  <Override PartName="/ppt/media/image39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13.png" ContentType="image/png"/>
  <Override PartName="/ppt/media/image50.jpeg" ContentType="image/jpeg"/>
  <Override PartName="/ppt/media/image33.png" ContentType="image/png"/>
  <Override PartName="/ppt/media/image38.png" ContentType="image/png"/>
  <Override PartName="/ppt/media/image8.png" ContentType="image/png"/>
  <Override PartName="/ppt/media/image44.jpeg" ContentType="image/jpeg"/>
  <Override PartName="/ppt/media/image45.png" ContentType="image/png"/>
  <Override PartName="/ppt/media/image46.png" ContentType="image/png"/>
  <Override PartName="/ppt/media/image48.png" ContentType="image/png"/>
  <Override PartName="/ppt/media/image11.png" ContentType="image/png"/>
  <Override PartName="/ppt/media/image12.png" ContentType="image/png"/>
  <Override PartName="/ppt/media/image10.png" ContentType="image/png"/>
  <Override PartName="/ppt/media/image47.png" ContentType="image/png"/>
  <Override PartName="/ppt/media/image37.png" ContentType="image/png"/>
  <Override PartName="/ppt/media/image7.png" ContentType="image/png"/>
  <Override PartName="/ppt/media/image36.png" ContentType="image/png"/>
  <Override PartName="/ppt/media/image6.png" ContentType="image/png"/>
  <Override PartName="/ppt/media/image29.png" ContentType="image/png"/>
  <Override PartName="/ppt/media/image35.png" ContentType="image/png"/>
  <Override PartName="/ppt/media/image5.png" ContentType="image/png"/>
  <Override PartName="/ppt/media/image28.png" ContentType="image/png"/>
  <Override PartName="/ppt/media/image34.png" ContentType="image/png"/>
  <Override PartName="/ppt/media/image4.png" ContentType="image/png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4.xml.rels" ContentType="application/vnd.openxmlformats-package.relationships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sldIdLst>
    <p:sldId id="256" r:id="rId8"/>
    <p:sldId id="257" r:id="rId9"/>
    <p:sldId id="258" r:id="rId10"/>
    <p:sldId id="259" r:id="rId11"/>
    <p:sldId id="260" r:id="rId12"/>
    <p:sldId id="261" r:id="rId13"/>
  </p:sldIdLst>
  <p:sldSz cx="9144000" cy="5145087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396000" y="296280"/>
            <a:ext cx="6868800" cy="266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09168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18336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309168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618336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396000" y="296280"/>
            <a:ext cx="6868800" cy="266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309168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18336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09168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618336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396000" y="296280"/>
            <a:ext cx="6868800" cy="266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309168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618336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309168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618336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ubTitle"/>
          </p:nvPr>
        </p:nvSpPr>
        <p:spPr>
          <a:xfrm>
            <a:off x="396000" y="296280"/>
            <a:ext cx="6868800" cy="266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309168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618336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6"/>
          <p:cNvSpPr>
            <a:spLocks noGrp="1"/>
          </p:cNvSpPr>
          <p:nvPr>
            <p:ph type="body"/>
          </p:nvPr>
        </p:nvSpPr>
        <p:spPr>
          <a:xfrm>
            <a:off x="309168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7"/>
          <p:cNvSpPr>
            <a:spLocks noGrp="1"/>
          </p:cNvSpPr>
          <p:nvPr>
            <p:ph type="body"/>
          </p:nvPr>
        </p:nvSpPr>
        <p:spPr>
          <a:xfrm>
            <a:off x="618336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ubTitle"/>
          </p:nvPr>
        </p:nvSpPr>
        <p:spPr>
          <a:xfrm>
            <a:off x="396000" y="296280"/>
            <a:ext cx="6868800" cy="266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309168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 type="body"/>
          </p:nvPr>
        </p:nvSpPr>
        <p:spPr>
          <a:xfrm>
            <a:off x="618336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 type="body"/>
          </p:nvPr>
        </p:nvSpPr>
        <p:spPr>
          <a:xfrm>
            <a:off x="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6"/>
          <p:cNvSpPr>
            <a:spLocks noGrp="1"/>
          </p:cNvSpPr>
          <p:nvPr>
            <p:ph type="body"/>
          </p:nvPr>
        </p:nvSpPr>
        <p:spPr>
          <a:xfrm>
            <a:off x="309168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7"/>
          <p:cNvSpPr>
            <a:spLocks noGrp="1"/>
          </p:cNvSpPr>
          <p:nvPr>
            <p:ph type="body"/>
          </p:nvPr>
        </p:nvSpPr>
        <p:spPr>
          <a:xfrm>
            <a:off x="618336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ubTitle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ubTitle"/>
          </p:nvPr>
        </p:nvSpPr>
        <p:spPr>
          <a:xfrm>
            <a:off x="396000" y="296280"/>
            <a:ext cx="6868800" cy="2669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3419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0" y="3114360"/>
            <a:ext cx="91436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4685400" y="132840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 type="body"/>
          </p:nvPr>
        </p:nvSpPr>
        <p:spPr>
          <a:xfrm>
            <a:off x="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5"/>
          <p:cNvSpPr>
            <a:spLocks noGrp="1"/>
          </p:cNvSpPr>
          <p:nvPr>
            <p:ph type="body"/>
          </p:nvPr>
        </p:nvSpPr>
        <p:spPr>
          <a:xfrm>
            <a:off x="4685400" y="3114360"/>
            <a:ext cx="446184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309168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6183360" y="132840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5"/>
          <p:cNvSpPr>
            <a:spLocks noGrp="1"/>
          </p:cNvSpPr>
          <p:nvPr>
            <p:ph type="body"/>
          </p:nvPr>
        </p:nvSpPr>
        <p:spPr>
          <a:xfrm>
            <a:off x="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6"/>
          <p:cNvSpPr>
            <a:spLocks noGrp="1"/>
          </p:cNvSpPr>
          <p:nvPr>
            <p:ph type="body"/>
          </p:nvPr>
        </p:nvSpPr>
        <p:spPr>
          <a:xfrm>
            <a:off x="309168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7"/>
          <p:cNvSpPr>
            <a:spLocks noGrp="1"/>
          </p:cNvSpPr>
          <p:nvPr>
            <p:ph type="body"/>
          </p:nvPr>
        </p:nvSpPr>
        <p:spPr>
          <a:xfrm>
            <a:off x="6183360" y="3114360"/>
            <a:ext cx="2944080" cy="163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1700280" y="4748760"/>
            <a:ext cx="368100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Prof. Max Mustermann - Präsentationstitel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" name="CustomShape 2" hidden="1"/>
          <p:cNvSpPr/>
          <p:nvPr/>
        </p:nvSpPr>
        <p:spPr>
          <a:xfrm>
            <a:off x="5505480" y="4741200"/>
            <a:ext cx="324468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Abteilungs-, KIT-Fakultäts-, Institutsbezeichnung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2" name="Grafik 10" descr=""/>
          <p:cNvPicPr/>
          <p:nvPr/>
        </p:nvPicPr>
        <p:blipFill>
          <a:blip r:embed="rId2"/>
          <a:stretch/>
        </p:blipFill>
        <p:spPr>
          <a:xfrm>
            <a:off x="7661880" y="331200"/>
            <a:ext cx="1085760" cy="500040"/>
          </a:xfrm>
          <a:prstGeom prst="rect">
            <a:avLst/>
          </a:prstGeom>
          <a:ln>
            <a:noFill/>
          </a:ln>
        </p:spPr>
      </p:pic>
      <p:sp>
        <p:nvSpPr>
          <p:cNvPr id="3" name="Line 3"/>
          <p:cNvSpPr/>
          <p:nvPr/>
        </p:nvSpPr>
        <p:spPr>
          <a:xfrm>
            <a:off x="107640" y="4741200"/>
            <a:ext cx="8928360" cy="7560"/>
          </a:xfrm>
          <a:prstGeom prst="line">
            <a:avLst/>
          </a:prstGeom>
          <a:ln w="12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4"/>
          <p:cNvSpPr/>
          <p:nvPr/>
        </p:nvSpPr>
        <p:spPr>
          <a:xfrm>
            <a:off x="7318440" y="4826160"/>
            <a:ext cx="1726920" cy="24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 algn="r">
              <a:lnSpc>
                <a:spcPct val="100000"/>
              </a:lnSpc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www.kit.edu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119880" y="4895640"/>
            <a:ext cx="3606480" cy="126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ct val="100000"/>
              </a:lnSpc>
            </a:pPr>
            <a:r>
              <a:rPr b="0" lang="de-DE" sz="830" spc="-1" strike="noStrike">
                <a:solidFill>
                  <a:srgbClr val="000000"/>
                </a:solidFill>
                <a:latin typeface="Arial"/>
              </a:rPr>
              <a:t>KIT – Die Forschungsuniversität in der Helmholtz-Gemeinschaft</a:t>
            </a:r>
            <a:endParaRPr b="0" lang="de-DE" sz="830" spc="-1" strike="noStrike">
              <a:latin typeface="Arial"/>
            </a:endParaRPr>
          </a:p>
        </p:txBody>
      </p:sp>
      <p:pic>
        <p:nvPicPr>
          <p:cNvPr id="6" name="Grafik 17" descr=""/>
          <p:cNvPicPr/>
          <p:nvPr/>
        </p:nvPicPr>
        <p:blipFill>
          <a:blip r:embed="rId3"/>
          <a:stretch/>
        </p:blipFill>
        <p:spPr>
          <a:xfrm>
            <a:off x="396000" y="360000"/>
            <a:ext cx="1632960" cy="752040"/>
          </a:xfrm>
          <a:prstGeom prst="rect">
            <a:avLst/>
          </a:prstGeom>
          <a:ln>
            <a:noFill/>
          </a:ln>
        </p:spPr>
      </p:pic>
      <p:sp>
        <p:nvSpPr>
          <p:cNvPr id="7" name="PlaceHolder 6"/>
          <p:cNvSpPr>
            <a:spLocks noGrp="1"/>
          </p:cNvSpPr>
          <p:nvPr>
            <p:ph type="body"/>
          </p:nvPr>
        </p:nvSpPr>
        <p:spPr>
          <a:xfrm>
            <a:off x="365400" y="1445760"/>
            <a:ext cx="8524080" cy="284760"/>
          </a:xfrm>
          <a:prstGeom prst="rect">
            <a:avLst/>
          </a:prstGeom>
        </p:spPr>
        <p:txBody>
          <a:bodyPr lIns="0" rIns="0" tIns="0" bIns="0">
            <a:normAutofit fontScale="70000"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2600" spc="-1" strike="noStrike">
                <a:solidFill>
                  <a:srgbClr val="000000"/>
                </a:solidFill>
                <a:latin typeface="Arial"/>
              </a:rPr>
              <a:t>Folientitel: Arial 26pt bold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7"/>
          <p:cNvSpPr>
            <a:spLocks noGrp="1"/>
          </p:cNvSpPr>
          <p:nvPr>
            <p:ph type="body"/>
          </p:nvPr>
        </p:nvSpPr>
        <p:spPr>
          <a:xfrm>
            <a:off x="380520" y="1872000"/>
            <a:ext cx="8515440" cy="509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Unterzeile: Arial 18pt bold</a:t>
            </a:r>
            <a:br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(Auch zweizeilig möglich)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Format des Titeltextes durch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Klicken bearbeiten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" descr=""/>
          <p:cNvPicPr/>
          <p:nvPr/>
        </p:nvPicPr>
        <p:blipFill>
          <a:blip r:embed="rId4"/>
          <a:stretch/>
        </p:blipFill>
        <p:spPr>
          <a:xfrm>
            <a:off x="72000" y="2592000"/>
            <a:ext cx="9000000" cy="2138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1700280" y="4748760"/>
            <a:ext cx="368100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Holger Jäkel: XYZ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48" name="CustomShape 2"/>
          <p:cNvSpPr/>
          <p:nvPr/>
        </p:nvSpPr>
        <p:spPr>
          <a:xfrm>
            <a:off x="5217480" y="4741200"/>
            <a:ext cx="324468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Communications Engineering Lab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49" name="Grafik 10" descr=""/>
          <p:cNvPicPr/>
          <p:nvPr/>
        </p:nvPicPr>
        <p:blipFill>
          <a:blip r:embed="rId2"/>
          <a:stretch/>
        </p:blipFill>
        <p:spPr>
          <a:xfrm>
            <a:off x="7661880" y="331200"/>
            <a:ext cx="1085760" cy="500040"/>
          </a:xfrm>
          <a:prstGeom prst="rect">
            <a:avLst/>
          </a:prstGeom>
          <a:ln>
            <a:noFill/>
          </a:ln>
        </p:spPr>
      </p:pic>
      <p:sp>
        <p:nvSpPr>
          <p:cNvPr id="50" name="Line 3"/>
          <p:cNvSpPr/>
          <p:nvPr/>
        </p:nvSpPr>
        <p:spPr>
          <a:xfrm>
            <a:off x="107640" y="4741200"/>
            <a:ext cx="8928360" cy="7560"/>
          </a:xfrm>
          <a:prstGeom prst="line">
            <a:avLst/>
          </a:prstGeom>
          <a:ln w="12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399960" y="1188000"/>
            <a:ext cx="8343720" cy="3365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4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7372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5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Dritte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3" marL="10087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6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Vierte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4" marL="12754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7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Fünfte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sldNum"/>
          </p:nvPr>
        </p:nvSpPr>
        <p:spPr>
          <a:xfrm>
            <a:off x="216000" y="4748760"/>
            <a:ext cx="326160" cy="39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6E741810-CEE3-43A0-819B-FCB5ABF91543}" type="slidenum">
              <a:rPr b="1" lang="en-US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Mastertitelformat bearbeiten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8"/>
          <a:stretch/>
        </p:blipFill>
        <p:spPr>
          <a:xfrm>
            <a:off x="8568000" y="4804200"/>
            <a:ext cx="432000" cy="275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1700280" y="4748760"/>
            <a:ext cx="368100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Holger Jäkel: XYZ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92" name="Grafik 10" descr=""/>
          <p:cNvPicPr/>
          <p:nvPr/>
        </p:nvPicPr>
        <p:blipFill>
          <a:blip r:embed="rId2"/>
          <a:stretch/>
        </p:blipFill>
        <p:spPr>
          <a:xfrm>
            <a:off x="7661880" y="331200"/>
            <a:ext cx="1085760" cy="500040"/>
          </a:xfrm>
          <a:prstGeom prst="rect">
            <a:avLst/>
          </a:prstGeom>
          <a:ln>
            <a:noFill/>
          </a:ln>
        </p:spPr>
      </p:pic>
      <p:sp>
        <p:nvSpPr>
          <p:cNvPr id="93" name="Line 2"/>
          <p:cNvSpPr/>
          <p:nvPr/>
        </p:nvSpPr>
        <p:spPr>
          <a:xfrm>
            <a:off x="107640" y="4741200"/>
            <a:ext cx="8928360" cy="7560"/>
          </a:xfrm>
          <a:prstGeom prst="line">
            <a:avLst/>
          </a:prstGeom>
          <a:ln w="12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399960" y="1188000"/>
            <a:ext cx="4097880" cy="61776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399960" y="1937520"/>
            <a:ext cx="4097880" cy="2705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4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7372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5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Dritte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3" marL="10087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6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Vierte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4" marL="12754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7"/>
              </a:buBlip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</a:rPr>
              <a:t>Fünfte Ebene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body"/>
          </p:nvPr>
        </p:nvSpPr>
        <p:spPr>
          <a:xfrm>
            <a:off x="4645800" y="1188000"/>
            <a:ext cx="4097880" cy="61776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 type="body"/>
          </p:nvPr>
        </p:nvSpPr>
        <p:spPr>
          <a:xfrm>
            <a:off x="4645800" y="1937520"/>
            <a:ext cx="4097880" cy="2705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8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9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7372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10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Dritte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3" marL="10087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11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Vierte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4" marL="12754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12"/>
              </a:buBlip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</a:rPr>
              <a:t>Fünfte Ebene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7"/>
          <p:cNvSpPr>
            <a:spLocks noGrp="1"/>
          </p:cNvSpPr>
          <p:nvPr>
            <p:ph type="sldNum"/>
          </p:nvPr>
        </p:nvSpPr>
        <p:spPr>
          <a:xfrm>
            <a:off x="216000" y="4748760"/>
            <a:ext cx="326160" cy="39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0B6C43C2-63AC-4AE7-88E8-B0E43883327B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99" name="PlaceHolder 8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Mastertitelformat bearbeiten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CustomShape 9"/>
          <p:cNvSpPr/>
          <p:nvPr/>
        </p:nvSpPr>
        <p:spPr>
          <a:xfrm>
            <a:off x="5217480" y="4741200"/>
            <a:ext cx="324468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Communications Engineering Lab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101" name="" descr=""/>
          <p:cNvPicPr/>
          <p:nvPr/>
        </p:nvPicPr>
        <p:blipFill>
          <a:blip r:embed="rId13"/>
          <a:stretch/>
        </p:blipFill>
        <p:spPr>
          <a:xfrm>
            <a:off x="8568000" y="4804200"/>
            <a:ext cx="432000" cy="275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rafik 10" descr=""/>
          <p:cNvPicPr/>
          <p:nvPr/>
        </p:nvPicPr>
        <p:blipFill>
          <a:blip r:embed="rId2"/>
          <a:stretch/>
        </p:blipFill>
        <p:spPr>
          <a:xfrm>
            <a:off x="7661880" y="331200"/>
            <a:ext cx="1085760" cy="500040"/>
          </a:xfrm>
          <a:prstGeom prst="rect">
            <a:avLst/>
          </a:prstGeom>
          <a:ln>
            <a:noFill/>
          </a:ln>
        </p:spPr>
      </p:pic>
      <p:sp>
        <p:nvSpPr>
          <p:cNvPr id="139" name="Line 1"/>
          <p:cNvSpPr/>
          <p:nvPr/>
        </p:nvSpPr>
        <p:spPr>
          <a:xfrm>
            <a:off x="107640" y="4741200"/>
            <a:ext cx="8928360" cy="7560"/>
          </a:xfrm>
          <a:prstGeom prst="line">
            <a:avLst/>
          </a:prstGeom>
          <a:ln w="12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655880" y="1943280"/>
            <a:ext cx="4100400" cy="270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Fügen Sie auf der Masterfolie ein frei wählbares Bild ein.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399960" y="1188000"/>
            <a:ext cx="4097880" cy="61776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399960" y="1937520"/>
            <a:ext cx="4097880" cy="27057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4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7372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5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Dritte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3" marL="10087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6"/>
              </a:buBlip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Vierte Ebene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4" marL="12754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7"/>
              </a:buBlip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</a:rPr>
              <a:t>Fünfte Ebene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 type="body"/>
          </p:nvPr>
        </p:nvSpPr>
        <p:spPr>
          <a:xfrm>
            <a:off x="4645800" y="1188000"/>
            <a:ext cx="4097880" cy="61776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Mastertextformat bearbeiten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6"/>
          <p:cNvSpPr>
            <a:spLocks noGrp="1"/>
          </p:cNvSpPr>
          <p:nvPr>
            <p:ph type="sldNum"/>
          </p:nvPr>
        </p:nvSpPr>
        <p:spPr>
          <a:xfrm>
            <a:off x="216000" y="4748760"/>
            <a:ext cx="326160" cy="39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961F110E-A8A7-4098-BD07-D4C1538A6934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145" name="PlaceHolder 7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Mastertitelformat bearbeiten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ustomShape 8"/>
          <p:cNvSpPr/>
          <p:nvPr/>
        </p:nvSpPr>
        <p:spPr>
          <a:xfrm>
            <a:off x="1700280" y="4749120"/>
            <a:ext cx="368100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Holger Jäkel: XYZ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47" name="CustomShape 9"/>
          <p:cNvSpPr/>
          <p:nvPr/>
        </p:nvSpPr>
        <p:spPr>
          <a:xfrm>
            <a:off x="5217480" y="4741560"/>
            <a:ext cx="324468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Communications Engineering Lab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148" name="" descr=""/>
          <p:cNvPicPr/>
          <p:nvPr/>
        </p:nvPicPr>
        <p:blipFill>
          <a:blip r:embed="rId8"/>
          <a:stretch/>
        </p:blipFill>
        <p:spPr>
          <a:xfrm>
            <a:off x="8568000" y="4804560"/>
            <a:ext cx="432000" cy="275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rafik 10" descr=""/>
          <p:cNvPicPr/>
          <p:nvPr/>
        </p:nvPicPr>
        <p:blipFill>
          <a:blip r:embed="rId2"/>
          <a:stretch/>
        </p:blipFill>
        <p:spPr>
          <a:xfrm>
            <a:off x="7661880" y="331200"/>
            <a:ext cx="1085760" cy="500040"/>
          </a:xfrm>
          <a:prstGeom prst="rect">
            <a:avLst/>
          </a:prstGeom>
          <a:ln>
            <a:noFill/>
          </a:ln>
        </p:spPr>
      </p:pic>
      <p:sp>
        <p:nvSpPr>
          <p:cNvPr id="186" name="Line 1"/>
          <p:cNvSpPr/>
          <p:nvPr/>
        </p:nvSpPr>
        <p:spPr>
          <a:xfrm>
            <a:off x="107640" y="4741200"/>
            <a:ext cx="8928360" cy="7560"/>
          </a:xfrm>
          <a:prstGeom prst="line">
            <a:avLst/>
          </a:prstGeom>
          <a:ln w="12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" name="PlaceHolder 2"/>
          <p:cNvSpPr>
            <a:spLocks noGrp="1"/>
          </p:cNvSpPr>
          <p:nvPr>
            <p:ph type="sldNum"/>
          </p:nvPr>
        </p:nvSpPr>
        <p:spPr>
          <a:xfrm>
            <a:off x="216000" y="4748760"/>
            <a:ext cx="326160" cy="39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96827BF9-6336-4E9C-AF2B-22B088185F37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Mastertitelformat bearbeiten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3040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Fügen Sie ein frei wählbares Bild ein.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CustomShape 5"/>
          <p:cNvSpPr/>
          <p:nvPr/>
        </p:nvSpPr>
        <p:spPr>
          <a:xfrm>
            <a:off x="1700280" y="4749120"/>
            <a:ext cx="368100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Holger Jäkel: XYZ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91" name="CustomShape 6"/>
          <p:cNvSpPr/>
          <p:nvPr/>
        </p:nvSpPr>
        <p:spPr>
          <a:xfrm>
            <a:off x="5217480" y="4741560"/>
            <a:ext cx="324468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Communications Engineering Lab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192" name="" descr=""/>
          <p:cNvPicPr/>
          <p:nvPr/>
        </p:nvPicPr>
        <p:blipFill>
          <a:blip r:embed="rId3"/>
          <a:stretch/>
        </p:blipFill>
        <p:spPr>
          <a:xfrm>
            <a:off x="8568000" y="4804560"/>
            <a:ext cx="432000" cy="275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rafik 10" descr=""/>
          <p:cNvPicPr/>
          <p:nvPr/>
        </p:nvPicPr>
        <p:blipFill>
          <a:blip r:embed="rId2"/>
          <a:stretch/>
        </p:blipFill>
        <p:spPr>
          <a:xfrm>
            <a:off x="7661880" y="331200"/>
            <a:ext cx="1085760" cy="500040"/>
          </a:xfrm>
          <a:prstGeom prst="rect">
            <a:avLst/>
          </a:prstGeom>
          <a:ln>
            <a:noFill/>
          </a:ln>
        </p:spPr>
      </p:pic>
      <p:sp>
        <p:nvSpPr>
          <p:cNvPr id="230" name="Line 1"/>
          <p:cNvSpPr/>
          <p:nvPr/>
        </p:nvSpPr>
        <p:spPr>
          <a:xfrm>
            <a:off x="107640" y="4741200"/>
            <a:ext cx="8928360" cy="7560"/>
          </a:xfrm>
          <a:prstGeom prst="line">
            <a:avLst/>
          </a:prstGeom>
          <a:ln w="12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1" name="PlaceHolder 2"/>
          <p:cNvSpPr>
            <a:spLocks noGrp="1"/>
          </p:cNvSpPr>
          <p:nvPr>
            <p:ph type="sldNum"/>
          </p:nvPr>
        </p:nvSpPr>
        <p:spPr>
          <a:xfrm>
            <a:off x="216000" y="4748760"/>
            <a:ext cx="326160" cy="39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B5D2B9F2-5CF5-4AA2-9102-6CA5B01B8EC2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title"/>
          </p:nvPr>
        </p:nvSpPr>
        <p:spPr>
          <a:xfrm>
            <a:off x="396000" y="296280"/>
            <a:ext cx="6868800" cy="575640"/>
          </a:xfrm>
          <a:prstGeom prst="rect">
            <a:avLst/>
          </a:prstGeom>
        </p:spPr>
        <p:txBody>
          <a:bodyPr lIns="0" rIns="0" tIns="0" bIns="0" anchor="b">
            <a:normAutofit/>
          </a:bodyPr>
          <a:p>
            <a:pPr>
              <a:lnSpc>
                <a:spcPct val="9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Mastertitelformat bearbeiten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CustomShape 4"/>
          <p:cNvSpPr/>
          <p:nvPr/>
        </p:nvSpPr>
        <p:spPr>
          <a:xfrm>
            <a:off x="0" y="4652640"/>
            <a:ext cx="9143640" cy="18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4" name="PlaceHolder 5"/>
          <p:cNvSpPr>
            <a:spLocks noGrp="1"/>
          </p:cNvSpPr>
          <p:nvPr>
            <p:ph type="body"/>
          </p:nvPr>
        </p:nvSpPr>
        <p:spPr>
          <a:xfrm>
            <a:off x="0" y="1328400"/>
            <a:ext cx="9143640" cy="34192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Fügen Sie ein frei wählbares Bild ein.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CustomShape 6"/>
          <p:cNvSpPr/>
          <p:nvPr/>
        </p:nvSpPr>
        <p:spPr>
          <a:xfrm>
            <a:off x="1700280" y="4749120"/>
            <a:ext cx="3681000" cy="39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de-DE" sz="900" spc="-1" strike="noStrike">
                <a:solidFill>
                  <a:srgbClr val="000000"/>
                </a:solidFill>
                <a:latin typeface="Arial"/>
              </a:rPr>
              <a:t>Holger Jäkel: XYZ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236" name="CustomShape 7"/>
          <p:cNvSpPr/>
          <p:nvPr/>
        </p:nvSpPr>
        <p:spPr>
          <a:xfrm>
            <a:off x="5217480" y="4741560"/>
            <a:ext cx="3244680" cy="40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Communications Engineering Lab</a:t>
            </a:r>
            <a:endParaRPr b="0" lang="de-DE" sz="900" spc="-1" strike="noStrike">
              <a:latin typeface="Arial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3"/>
          <a:stretch/>
        </p:blipFill>
        <p:spPr>
          <a:xfrm>
            <a:off x="8568000" y="4804560"/>
            <a:ext cx="432000" cy="275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6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365400" y="1445760"/>
            <a:ext cx="8524080" cy="284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78000"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2600" spc="-1" strike="noStrike">
                <a:solidFill>
                  <a:srgbClr val="000000"/>
                </a:solidFill>
                <a:latin typeface="Arial"/>
              </a:rPr>
              <a:t>Folientitel: Arial 26pt bold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380520" y="1980000"/>
            <a:ext cx="8515440" cy="50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Unterzeile: Arial 18 pt bold</a:t>
            </a:r>
            <a:br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(Auch zweispaltig möglich)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399960" y="1188000"/>
            <a:ext cx="8343720" cy="336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1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Lorem ipsum dolor sit amet, consetetur sadipscing elitr, sed diam nonumy eirmod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2"/>
              </a:buBlip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At vero eos et accusam et justo duo dolores et ea rebum. Stet clita kasd gubergren </a:t>
            </a: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737280" indent="-19836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3"/>
              </a:buBlip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No sea takimata sanctus est Lorem ipsum dolor sit amet.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4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Lorem ipsum dolor sit amet, consetetur sadipscing elitr, sed diam nonumy eirmod tempor invidunt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5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6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216000" y="4748760"/>
            <a:ext cx="32616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49272609-3E6A-42F3-A0F5-F823F9B3B4EA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1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78" name="TextShape 3"/>
          <p:cNvSpPr txBox="1"/>
          <p:nvPr/>
        </p:nvSpPr>
        <p:spPr>
          <a:xfrm>
            <a:off x="396000" y="296280"/>
            <a:ext cx="6868800" cy="57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Musterüberschrift: Arial 24pt bold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399960" y="1188000"/>
            <a:ext cx="4097880" cy="617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2000" spc="-1" strike="noStrike">
                <a:solidFill>
                  <a:srgbClr val="000000"/>
                </a:solidFill>
                <a:latin typeface="Arial"/>
              </a:rPr>
              <a:t>Subline: Arial 20pt bold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399960" y="1937520"/>
            <a:ext cx="4097880" cy="2705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1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Hier kann Text oder auch ein Bild platziert werden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2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3"/>
              </a:buBlip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4"/>
              </a:buBlip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TextShape 3"/>
          <p:cNvSpPr txBox="1"/>
          <p:nvPr/>
        </p:nvSpPr>
        <p:spPr>
          <a:xfrm>
            <a:off x="4645800" y="1188000"/>
            <a:ext cx="4097880" cy="617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2000" spc="-1" strike="noStrike">
                <a:solidFill>
                  <a:srgbClr val="000000"/>
                </a:solidFill>
                <a:latin typeface="Arial"/>
              </a:rPr>
              <a:t>Subline: Arial 20pt bold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TextShape 4"/>
          <p:cNvSpPr txBox="1"/>
          <p:nvPr/>
        </p:nvSpPr>
        <p:spPr>
          <a:xfrm>
            <a:off x="4645800" y="1937520"/>
            <a:ext cx="4097880" cy="2705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Lorem ipsum dolor sit amet, consetetur sadipscing elitr, sed diam nonumy eirmod tempor invidunt ut labore et dolore magna aliquyam erat, sed diam voluptua.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At vero eos et accusam et justo duo dolores et ea rebum. Stet clita kasd gubergren.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TextShape 5"/>
          <p:cNvSpPr txBox="1"/>
          <p:nvPr/>
        </p:nvSpPr>
        <p:spPr>
          <a:xfrm>
            <a:off x="627120" y="4748760"/>
            <a:ext cx="102744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EE7689D8-E345-489C-8D2C-7FB96C1B7343}" type="datetime1">
              <a:rPr b="0" lang="de-DE" sz="900" spc="-1" strike="noStrike">
                <a:solidFill>
                  <a:srgbClr val="000000"/>
                </a:solidFill>
                <a:latin typeface="Arial"/>
              </a:rPr>
              <a:t>20.10.2020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84" name="TextShape 6"/>
          <p:cNvSpPr txBox="1"/>
          <p:nvPr/>
        </p:nvSpPr>
        <p:spPr>
          <a:xfrm>
            <a:off x="216000" y="4748760"/>
            <a:ext cx="32616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ADAB6F97-3E8E-476B-BDEB-1F7DCFBD9C07}" type="slidenum">
              <a:rPr b="1" lang="en-US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85" name="TextShape 7"/>
          <p:cNvSpPr txBox="1"/>
          <p:nvPr/>
        </p:nvSpPr>
        <p:spPr>
          <a:xfrm>
            <a:off x="396000" y="296280"/>
            <a:ext cx="6868800" cy="57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Musterüberschrift: Arial 24pt bold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4655880" y="1943280"/>
            <a:ext cx="4100400" cy="2704680"/>
          </a:xfrm>
          <a:prstGeom prst="round2DiagRect">
            <a:avLst>
              <a:gd name="adj1" fmla="val 0"/>
              <a:gd name="adj2" fmla="val 8317"/>
            </a:avLst>
          </a:prstGeom>
          <a:blipFill rotWithShape="0">
            <a:blip r:embed="rId1"/>
            <a:stretch>
              <a:fillRect l="28190" t="0" r="16545" b="0"/>
            </a:stretch>
          </a:blipFill>
          <a:ln w="12600">
            <a:solidFill>
              <a:schemeClr val="bg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TextShape 2"/>
          <p:cNvSpPr txBox="1"/>
          <p:nvPr/>
        </p:nvSpPr>
        <p:spPr>
          <a:xfrm>
            <a:off x="399960" y="1188000"/>
            <a:ext cx="4097880" cy="617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2000" spc="-1" strike="noStrike">
                <a:solidFill>
                  <a:srgbClr val="000000"/>
                </a:solidFill>
                <a:latin typeface="Arial"/>
              </a:rPr>
              <a:t>Subline: Arial 20pt bold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TextShape 3"/>
          <p:cNvSpPr txBox="1"/>
          <p:nvPr/>
        </p:nvSpPr>
        <p:spPr>
          <a:xfrm>
            <a:off x="399960" y="1937520"/>
            <a:ext cx="4097880" cy="2705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2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Hier kann Text oder auch ein Bild platziert werden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0376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3"/>
              </a:buBlip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4"/>
              </a:buBlip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70520" indent="-203400">
              <a:lnSpc>
                <a:spcPct val="90000"/>
              </a:lnSpc>
              <a:spcBef>
                <a:spcPts val="360"/>
              </a:spcBef>
              <a:buSzPct val="100000"/>
              <a:buBlip>
                <a:blip r:embed="rId5"/>
              </a:buBlip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TextShape 4"/>
          <p:cNvSpPr txBox="1"/>
          <p:nvPr/>
        </p:nvSpPr>
        <p:spPr>
          <a:xfrm>
            <a:off x="4645800" y="1188000"/>
            <a:ext cx="4097880" cy="617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de-DE" sz="2000" spc="-1" strike="noStrike">
                <a:solidFill>
                  <a:srgbClr val="000000"/>
                </a:solidFill>
                <a:latin typeface="Arial"/>
              </a:rPr>
              <a:t>Subline: Arial 20pt bold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TextShape 5"/>
          <p:cNvSpPr txBox="1"/>
          <p:nvPr/>
        </p:nvSpPr>
        <p:spPr>
          <a:xfrm>
            <a:off x="627120" y="4748760"/>
            <a:ext cx="102744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D4B497BC-3327-4CBC-ABD6-3898EE474F71}" type="datetime1">
              <a:rPr b="0" lang="de-DE" sz="900" spc="-1" strike="noStrike">
                <a:solidFill>
                  <a:srgbClr val="000000"/>
                </a:solidFill>
                <a:latin typeface="Arial"/>
              </a:rPr>
              <a:t>20.10.2020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91" name="TextShape 6"/>
          <p:cNvSpPr txBox="1"/>
          <p:nvPr/>
        </p:nvSpPr>
        <p:spPr>
          <a:xfrm>
            <a:off x="216000" y="4748760"/>
            <a:ext cx="32616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B4E3441B-6E72-47DA-9223-7D254A62E8D2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92" name="TextShape 7"/>
          <p:cNvSpPr txBox="1"/>
          <p:nvPr/>
        </p:nvSpPr>
        <p:spPr>
          <a:xfrm>
            <a:off x="396000" y="296280"/>
            <a:ext cx="6868800" cy="57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Musterüberschrift: Arial 24pt bold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Shape 1"/>
          <p:cNvSpPr txBox="1"/>
          <p:nvPr/>
        </p:nvSpPr>
        <p:spPr>
          <a:xfrm>
            <a:off x="627120" y="4748760"/>
            <a:ext cx="102744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95BDE2D0-AFBD-44F3-94E9-5696B4370213}" type="datetime1">
              <a:rPr b="0" lang="de-DE" sz="900" spc="-1" strike="noStrike">
                <a:solidFill>
                  <a:srgbClr val="000000"/>
                </a:solidFill>
                <a:latin typeface="Arial"/>
              </a:rPr>
              <a:t>20.10.2020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94" name="TextShape 2"/>
          <p:cNvSpPr txBox="1"/>
          <p:nvPr/>
        </p:nvSpPr>
        <p:spPr>
          <a:xfrm>
            <a:off x="216000" y="4748760"/>
            <a:ext cx="32616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8A42A0A0-0F02-49BD-B81E-B47B58A6AB7D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95" name="TextShape 3"/>
          <p:cNvSpPr txBox="1"/>
          <p:nvPr/>
        </p:nvSpPr>
        <p:spPr>
          <a:xfrm>
            <a:off x="396000" y="296280"/>
            <a:ext cx="6868800" cy="57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Musterüberschrift: Arial 24pt bold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6" name="Bildplatzhalter 5" descr=""/>
          <p:cNvPicPr/>
          <p:nvPr/>
        </p:nvPicPr>
        <p:blipFill>
          <a:blip r:embed="rId1"/>
          <a:srcRect l="0" t="454" r="0" b="454"/>
          <a:stretch/>
        </p:blipFill>
        <p:spPr>
          <a:xfrm>
            <a:off x="0" y="1328400"/>
            <a:ext cx="9143640" cy="3304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627120" y="4748760"/>
            <a:ext cx="102744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39111E5E-98B7-485B-83C0-389E399DB31F}" type="datetime1">
              <a:rPr b="0" lang="de-DE" sz="900" spc="-1" strike="noStrike">
                <a:solidFill>
                  <a:srgbClr val="000000"/>
                </a:solidFill>
                <a:latin typeface="Arial"/>
              </a:rPr>
              <a:t>20.10.2020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216000" y="4748760"/>
            <a:ext cx="326160" cy="39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fld id="{5D7327C4-AA37-4CA9-BE30-4A4B313DF373}" type="slidenum">
              <a:rPr b="1" lang="de-DE" sz="9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900" spc="-1" strike="noStrike">
              <a:latin typeface="Times New Roman"/>
            </a:endParaRPr>
          </a:p>
        </p:txBody>
      </p:sp>
      <p:sp>
        <p:nvSpPr>
          <p:cNvPr id="299" name="TextShape 3"/>
          <p:cNvSpPr txBox="1"/>
          <p:nvPr/>
        </p:nvSpPr>
        <p:spPr>
          <a:xfrm>
            <a:off x="396000" y="296280"/>
            <a:ext cx="6868800" cy="57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9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Musterüberschrift: Arial 24pt bold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0" name="Bildplatzhalter 7" descr=""/>
          <p:cNvPicPr/>
          <p:nvPr/>
        </p:nvPicPr>
        <p:blipFill>
          <a:blip r:embed="rId1"/>
          <a:srcRect l="1252" t="0" r="1252" b="0"/>
          <a:stretch/>
        </p:blipFill>
        <p:spPr>
          <a:xfrm>
            <a:off x="0" y="1328400"/>
            <a:ext cx="9143640" cy="341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Design1</Template>
  <TotalTime>6</TotalTime>
  <Application>LibreOffice/6.4.6.2$Linux_X86_64 LibreOffice_project/40$Build-2</Application>
  <Words>167</Words>
  <Paragraphs>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2017-12-07T14:50:50Z</dcterms:created>
  <dc:creator>Franzi</dc:creator>
  <dc:description/>
  <dc:language>de-DE</dc:language>
  <cp:lastModifiedBy>jae </cp:lastModifiedBy>
  <dcterms:modified xsi:type="dcterms:W3CDTF">2020-10-20T08:56:35Z</dcterms:modified>
  <cp:revision>66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Benutzerdefiniert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